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Cover. Fill in the boxes marked [ ]. Keep the idea name short.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Closing. Keep it clean. Be ready for a few questions.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Instruction slide — not part of the pitch. Delete before presenting.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Problem. Keep it to one clear sentence, the people affected, and one piece of proof.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It Matters. Evidence, not opinions. Say where your numbers came from.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Innovation. The comparison matters — today vs. your 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Solution. Lead with a visual, then name the main parts.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It Works. Four steps, plain words. A judge should follow it in 30 seconds.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Impact. Be ready to explain how you reached your estimate.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Feasibility. Honest limits score better than impossible promises.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Future Scope. Now, next, later — three short stages.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0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32520" y="-1371600"/>
            <a:ext cx="4937760" cy="4937760"/>
          </a:xfrm>
          <a:prstGeom prst="ellipse">
            <a:avLst/>
          </a:prstGeom>
          <a:ln w="9525">
            <a:solidFill>
              <a:srgbClr val="24405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966960" y="-777240"/>
            <a:ext cx="2834640" cy="2834640"/>
          </a:xfrm>
          <a:prstGeom prst="ellipse">
            <a:avLst/>
          </a:prstGeom>
          <a:ln w="9525">
            <a:solidFill>
              <a:srgbClr val="1E365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20" kern="0" dirty="0">
                <a:solidFill>
                  <a:srgbClr val="D9A8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TERA COMPUTE LLP   ·   PRODIGY IDEATHON 2026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566928" y="173736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 YOUR IDEA NAME ]</a:t>
            </a:r>
            <a:endParaRPr lang="en-US" sz="4600" dirty="0"/>
          </a:p>
        </p:txBody>
      </p:sp>
      <p:sp>
        <p:nvSpPr>
          <p:cNvPr id="6" name="Shape 4"/>
          <p:cNvSpPr/>
          <p:nvPr/>
        </p:nvSpPr>
        <p:spPr>
          <a:xfrm>
            <a:off x="566928" y="3017520"/>
            <a:ext cx="6858000" cy="658368"/>
          </a:xfrm>
          <a:prstGeom prst="rect">
            <a:avLst/>
          </a:prstGeom>
          <a:solidFill>
            <a:srgbClr val="16304F"/>
          </a:solidFill>
          <a:ln w="12700">
            <a:solidFill>
              <a:srgbClr val="2A4767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804672" y="3017520"/>
            <a:ext cx="63825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8CE8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 What problem are you solving, and who for? ]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66928" y="4315968"/>
            <a:ext cx="6858000" cy="0"/>
          </a:xfrm>
          <a:prstGeom prst="line">
            <a:avLst/>
          </a:prstGeom>
          <a:noFill/>
          <a:ln w="9525">
            <a:solidFill>
              <a:srgbClr val="2A476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4517136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7C8B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4791456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3E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TEAM NAME ]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858768" y="4517136"/>
            <a:ext cx="3566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7C8B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&amp; CLASS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858768" y="4791456"/>
            <a:ext cx="3566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3E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SCHOOL NAME ] · [ CLASS ]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66928" y="5340096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7C8B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66928" y="5614416"/>
            <a:ext cx="6858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3E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MEMBER 1 ] · [ MEMBER 2 ] · [ MEMBER 3 ] · [ MEMBER 4 ]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7863840" y="1737360"/>
            <a:ext cx="3767328" cy="4023360"/>
          </a:xfrm>
          <a:prstGeom prst="rect">
            <a:avLst/>
          </a:prstGeom>
          <a:solidFill>
            <a:srgbClr val="16304F"/>
          </a:solidFill>
          <a:ln w="12700">
            <a:solidFill>
              <a:srgbClr val="3B577A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8083296" y="1938528"/>
            <a:ext cx="33284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D9A8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138160" y="3383280"/>
            <a:ext cx="321868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8F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Add a photo, sketch</a:t>
            </a:r>
            <a:endParaRPr lang="en-US" sz="125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8F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drawing of your idea ]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7C8B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5F6E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20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3108960"/>
            <a:ext cx="4754880" cy="4754880"/>
          </a:xfrm>
          <a:prstGeom prst="ellipse">
            <a:avLst/>
          </a:prstGeom>
          <a:ln w="9525">
            <a:solidFill>
              <a:srgbClr val="223D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20" kern="0" dirty="0">
                <a:solidFill>
                  <a:srgbClr val="D9A8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66928" y="1737360"/>
            <a:ext cx="8412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a real problem</a:t>
            </a:r>
            <a:endParaRPr lang="en-US" sz="4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 a real solution.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566928" y="3749040"/>
            <a:ext cx="7863840" cy="749808"/>
          </a:xfrm>
          <a:prstGeom prst="rect">
            <a:avLst/>
          </a:prstGeom>
          <a:solidFill>
            <a:srgbClr val="16304F"/>
          </a:solidFill>
          <a:ln w="12700">
            <a:solidFill>
              <a:srgbClr val="2A4767"/>
            </a:solidFill>
            <a:prstDash val="dash"/>
          </a:ln>
        </p:spPr>
      </p:sp>
      <p:sp>
        <p:nvSpPr>
          <p:cNvPr id="6" name="Text 4"/>
          <p:cNvSpPr/>
          <p:nvPr/>
        </p:nvSpPr>
        <p:spPr>
          <a:xfrm>
            <a:off x="804672" y="3749040"/>
            <a:ext cx="738835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8CE8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 Your last sentence — what you want the judges to remember ]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4846320"/>
            <a:ext cx="7863840" cy="0"/>
          </a:xfrm>
          <a:prstGeom prst="line">
            <a:avLst/>
          </a:prstGeom>
          <a:noFill/>
          <a:ln w="9525">
            <a:solidFill>
              <a:srgbClr val="2A476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66928" y="5065776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3E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TEAM NAME ]   ·   [ MEMBER NAMES ]   ·   [ SCHOOL NAME ]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66928" y="566928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E8CE8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 ·  Questions?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7C8B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5F6E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6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 SLIDE  ·  DELETE THIS BEFORE YOU PRESENT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0E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Use This Template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335024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4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Each slide lists what it should have. Build the rest yourself.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1810512"/>
            <a:ext cx="3529584" cy="1517904"/>
          </a:xfrm>
          <a:prstGeom prst="rect">
            <a:avLst/>
          </a:prstGeom>
          <a:solidFill>
            <a:srgbClr val="FFFFFF"/>
          </a:solidFill>
          <a:ln w="9525">
            <a:solidFill>
              <a:srgbClr val="D8D2C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1993392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04672" y="2340864"/>
            <a:ext cx="3054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pointers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04672" y="2688336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left of every slide lists what to include.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43400" y="1810512"/>
            <a:ext cx="3529584" cy="1517904"/>
          </a:xfrm>
          <a:prstGeom prst="rect">
            <a:avLst/>
          </a:prstGeom>
          <a:solidFill>
            <a:srgbClr val="FFFFFF"/>
          </a:solidFill>
          <a:ln w="9525">
            <a:solidFill>
              <a:srgbClr val="D8D2C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81144" y="1993392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581144" y="2340864"/>
            <a:ext cx="3054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your own slide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81144" y="2688336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dashed area. Text, pictures, charts — your choice.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119872" y="1810512"/>
            <a:ext cx="3529584" cy="1517904"/>
          </a:xfrm>
          <a:prstGeom prst="rect">
            <a:avLst/>
          </a:prstGeom>
          <a:solidFill>
            <a:srgbClr val="FFFFFF"/>
          </a:solidFill>
          <a:ln w="9525">
            <a:solidFill>
              <a:srgbClr val="D8D2C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57616" y="1993392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357616" y="2340864"/>
            <a:ext cx="3054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the guides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57616" y="2688336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the pointers and the dashed box before you present.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66928" y="3602736"/>
            <a:ext cx="5358384" cy="1901952"/>
          </a:xfrm>
          <a:prstGeom prst="rect">
            <a:avLst/>
          </a:prstGeom>
          <a:solidFill>
            <a:srgbClr val="0E2038"/>
          </a:solidFill>
          <a:ln w="9525">
            <a:solidFill>
              <a:srgbClr val="0E203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3785616"/>
            <a:ext cx="4846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D9A8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LONG YOU GET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22960" y="4114800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3E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round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615184" y="4114800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3-minute pitch  +  2-minute Q&amp;A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22960" y="4517136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3E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finale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615184" y="4517136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5-minute pitch  +  2-minute Q&amp;A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22960" y="4919472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3E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finale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615184" y="4919472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5-minute pitch  +  3-minute Q&amp;A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272784" y="3602736"/>
            <a:ext cx="5358384" cy="1901952"/>
          </a:xfrm>
          <a:prstGeom prst="rect">
            <a:avLst/>
          </a:prstGeom>
          <a:solidFill>
            <a:srgbClr val="FFFFFF"/>
          </a:solidFill>
          <a:ln w="9525">
            <a:solidFill>
              <a:srgbClr val="D8D2C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3785616"/>
            <a:ext cx="4846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0E20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 ARE SCORED  —  50 MARKS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92240" y="4114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6967728" y="411480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8193024" y="4114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8668512" y="411480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9893808" y="4114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10369296" y="411480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492240" y="4663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6967728" y="466344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8193024" y="4663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700" dirty="0"/>
          </a:p>
        </p:txBody>
      </p:sp>
      <p:sp>
        <p:nvSpPr>
          <p:cNvPr id="36" name="Text 34"/>
          <p:cNvSpPr/>
          <p:nvPr/>
        </p:nvSpPr>
        <p:spPr>
          <a:xfrm>
            <a:off x="8668512" y="466344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6492240" y="5193792"/>
            <a:ext cx="4937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judge scores on their own.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566928" y="5760720"/>
            <a:ext cx="1105783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this slide before you hand in your deck.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A8AF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— THE PROBLEM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0E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4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problem are we trying to solve?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184708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SHOULD HAVE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66928" y="2212848"/>
            <a:ext cx="3794760" cy="0"/>
          </a:xfrm>
          <a:prstGeom prst="line">
            <a:avLst/>
          </a:prstGeom>
          <a:noFill/>
          <a:ln w="9525">
            <a:solidFill>
              <a:srgbClr val="D8D2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2395728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78992" y="2395728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problem, in one sentence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66928" y="3182112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78992" y="3182112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it affects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3968496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78992" y="3968496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you saw it happening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6928" y="4754880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78992" y="4754880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fact, number or photo as proof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45736" y="1847088"/>
            <a:ext cx="6879031" cy="4041648"/>
          </a:xfrm>
          <a:prstGeom prst="rect">
            <a:avLst/>
          </a:prstGeom>
          <a:solidFill>
            <a:srgbClr val="F2EDDF"/>
          </a:solidFill>
          <a:ln w="12700">
            <a:solidFill>
              <a:srgbClr val="B98A1E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5020056" y="2048256"/>
            <a:ext cx="633039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SLIDE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111496" y="3566160"/>
            <a:ext cx="614751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this part yourself.</a:t>
            </a:r>
            <a:endParaRPr lang="en-US" sz="13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Words, a picture, a diagram, a chart — whatever explains it best.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66928" y="5943600"/>
            <a:ext cx="1105783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specific. “Students waste water at school taps” beats “water is a problem”.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A8AF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— WHY IT MATTERS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0E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4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should anyone care about this?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184708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SHOULD HAVE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66928" y="2212848"/>
            <a:ext cx="3794760" cy="0"/>
          </a:xfrm>
          <a:prstGeom prst="line">
            <a:avLst/>
          </a:prstGeom>
          <a:noFill/>
          <a:ln w="9525">
            <a:solidFill>
              <a:srgbClr val="D8D2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2395728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78992" y="2395728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many people it affects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66928" y="3182112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78992" y="3182112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problem happens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3968496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78992" y="3968496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if nothing changes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6928" y="4754880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78992" y="4754880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your information came from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45736" y="1847088"/>
            <a:ext cx="6879031" cy="4041648"/>
          </a:xfrm>
          <a:prstGeom prst="rect">
            <a:avLst/>
          </a:prstGeom>
          <a:solidFill>
            <a:srgbClr val="F2EDDF"/>
          </a:solidFill>
          <a:ln w="12700">
            <a:solidFill>
              <a:srgbClr val="B98A1E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5020056" y="2048256"/>
            <a:ext cx="633039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SLIDE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111496" y="3566160"/>
            <a:ext cx="614751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this part yourself.</a:t>
            </a:r>
            <a:endParaRPr lang="en-US" sz="13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Words, a picture, a diagram, a chart — whatever explains it best.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66928" y="5943600"/>
            <a:ext cx="1105783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something you found out — a survey, an article or your own count.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A8AF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— THE INNOVATION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0E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It Different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4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new about our idea?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184708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SHOULD HAVE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66928" y="2212848"/>
            <a:ext cx="3794760" cy="0"/>
          </a:xfrm>
          <a:prstGeom prst="line">
            <a:avLst/>
          </a:prstGeom>
          <a:noFill/>
          <a:ln w="9525">
            <a:solidFill>
              <a:srgbClr val="D8D2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2395728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78992" y="2395728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idea in one sentence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66928" y="3182112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78992" y="3182112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people do about it today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3968496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78992" y="3968496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would do instead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6928" y="4754880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78992" y="4754880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thing that makes yours different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45736" y="1847088"/>
            <a:ext cx="6879031" cy="4041648"/>
          </a:xfrm>
          <a:prstGeom prst="rect">
            <a:avLst/>
          </a:prstGeom>
          <a:solidFill>
            <a:srgbClr val="F2EDDF"/>
          </a:solidFill>
          <a:ln w="12700">
            <a:solidFill>
              <a:srgbClr val="B98A1E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5020056" y="2048256"/>
            <a:ext cx="633039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SLIDE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111496" y="3566160"/>
            <a:ext cx="614751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this part yourself.</a:t>
            </a:r>
            <a:endParaRPr lang="en-US" sz="13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Words, a picture, a diagram, a chart — whatever explains it best.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66928" y="5943600"/>
            <a:ext cx="1105783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Judges score originality here. Name the one thing you changed.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A8AF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— THE SOLUTION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0E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Solution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4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does our idea fix the problem?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184708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SHOULD HAVE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66928" y="2212848"/>
            <a:ext cx="3794760" cy="0"/>
          </a:xfrm>
          <a:prstGeom prst="line">
            <a:avLst/>
          </a:prstGeom>
          <a:noFill/>
          <a:ln w="9525">
            <a:solidFill>
              <a:srgbClr val="D8D2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2395728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78992" y="2395728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picture, sketch or diagram of it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66928" y="3182112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78992" y="3182112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main parts of your idea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3968496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78992" y="3968496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better once it works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45736" y="1847088"/>
            <a:ext cx="6879031" cy="4041648"/>
          </a:xfrm>
          <a:prstGeom prst="rect">
            <a:avLst/>
          </a:prstGeom>
          <a:solidFill>
            <a:srgbClr val="F2EDDF"/>
          </a:solidFill>
          <a:ln w="12700">
            <a:solidFill>
              <a:srgbClr val="B98A1E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5020056" y="2048256"/>
            <a:ext cx="633039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SLIDE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111496" y="3566160"/>
            <a:ext cx="614751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this part yourself.</a:t>
            </a:r>
            <a:endParaRPr lang="en-US" sz="13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Words, a picture, a diagram, a chart — whatever explains it best.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66928" y="5943600"/>
            <a:ext cx="1105783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drawing explains more than a paragraph. Show it.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A8AF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20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40" kern="0" dirty="0">
                <a:solidFill>
                  <a:srgbClr val="D9A8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— HOW IT WORKS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Works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8CE8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 us through it, step by step.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184708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D9A8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SHOULD HAVE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66928" y="2212848"/>
            <a:ext cx="3794760" cy="0"/>
          </a:xfrm>
          <a:prstGeom prst="line">
            <a:avLst/>
          </a:prstGeom>
          <a:noFill/>
          <a:ln w="9525">
            <a:solidFill>
              <a:srgbClr val="2A476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2395728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78992" y="2395728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3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what starts it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66928" y="3182112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78992" y="3182112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3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what happens next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3968496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78992" y="3968496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3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the main step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6928" y="4754880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78992" y="4754880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3D0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what the user gets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45736" y="1847088"/>
            <a:ext cx="6879031" cy="4041648"/>
          </a:xfrm>
          <a:prstGeom prst="rect">
            <a:avLst/>
          </a:prstGeom>
          <a:solidFill>
            <a:srgbClr val="16304F"/>
          </a:solidFill>
          <a:ln w="12700">
            <a:solidFill>
              <a:srgbClr val="3B577A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5020056" y="2048256"/>
            <a:ext cx="633039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D9A8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SLIDE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111496" y="3566160"/>
            <a:ext cx="614751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F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this part yourself.</a:t>
            </a:r>
            <a:endParaRPr lang="en-US" sz="13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FA3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Words, a picture, a diagram, a chart — whatever explains it best.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66928" y="5943600"/>
            <a:ext cx="1105783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7C8B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device? Use: People → What we do → What they change → Result.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7C8B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5F6E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— IMPACT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0E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4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difference would this make?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184708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SHOULD HAVE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66928" y="2212848"/>
            <a:ext cx="3794760" cy="0"/>
          </a:xfrm>
          <a:prstGeom prst="line">
            <a:avLst/>
          </a:prstGeom>
          <a:noFill/>
          <a:ln w="9525">
            <a:solidFill>
              <a:srgbClr val="D8D2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2395728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78992" y="2395728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benefits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66928" y="3182112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78992" y="3182112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many people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3968496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78992" y="3968496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estimate — and how you worked it out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6928" y="4754880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78992" y="4754880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 would know it is working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45736" y="1847088"/>
            <a:ext cx="6879031" cy="4041648"/>
          </a:xfrm>
          <a:prstGeom prst="rect">
            <a:avLst/>
          </a:prstGeom>
          <a:solidFill>
            <a:srgbClr val="F2EDDF"/>
          </a:solidFill>
          <a:ln w="12700">
            <a:solidFill>
              <a:srgbClr val="B98A1E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5020056" y="2048256"/>
            <a:ext cx="633039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SLIDE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111496" y="3566160"/>
            <a:ext cx="614751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this part yourself.</a:t>
            </a:r>
            <a:endParaRPr lang="en-US" sz="13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Words, a picture, a diagram, a chart — whatever explains it best.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66928" y="5943600"/>
            <a:ext cx="1105783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number you can explain beats a big number you cannot.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A8AF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— FEASIBILITY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0E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 We Actually Do This?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4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would it take to make it real?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184708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SHOULD HAVE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66928" y="2212848"/>
            <a:ext cx="3794760" cy="0"/>
          </a:xfrm>
          <a:prstGeom prst="line">
            <a:avLst/>
          </a:prstGeom>
          <a:noFill/>
          <a:ln w="9525">
            <a:solidFill>
              <a:srgbClr val="D8D2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2395728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78992" y="2395728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would need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66928" y="3182112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78992" y="3182112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 would build or run it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3968496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78992" y="3968496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could go wrong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66928" y="4754880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78992" y="4754880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would do about that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745736" y="1847088"/>
            <a:ext cx="6879031" cy="4041648"/>
          </a:xfrm>
          <a:prstGeom prst="rect">
            <a:avLst/>
          </a:prstGeom>
          <a:solidFill>
            <a:srgbClr val="F2EDDF"/>
          </a:solidFill>
          <a:ln w="12700">
            <a:solidFill>
              <a:srgbClr val="B98A1E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5020056" y="2048256"/>
            <a:ext cx="633039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SLIDE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111496" y="3566160"/>
            <a:ext cx="614751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this part yourself.</a:t>
            </a:r>
            <a:endParaRPr lang="en-US" sz="13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Words, a picture, a diagram, a chart — whatever explains it best.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66928" y="5943600"/>
            <a:ext cx="1105783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budgets needed — just show you have thought it through.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A8AF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— FUTURE SCOPE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dirty="0">
                <a:solidFill>
                  <a:srgbClr val="0E20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Comes Next?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10578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5B64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could this idea go from here?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66928" y="184708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SLIDE SHOULD HAVE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66928" y="2212848"/>
            <a:ext cx="3794760" cy="0"/>
          </a:xfrm>
          <a:prstGeom prst="line">
            <a:avLst/>
          </a:prstGeom>
          <a:noFill/>
          <a:ln w="9525">
            <a:solidFill>
              <a:srgbClr val="D8D2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2395728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78992" y="2395728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you are now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66928" y="3182112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78992" y="3182112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would do next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66928" y="3968496"/>
            <a:ext cx="4572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78992" y="3968496"/>
            <a:ext cx="328269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5B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far it could go if it works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45736" y="1847088"/>
            <a:ext cx="6879031" cy="4041648"/>
          </a:xfrm>
          <a:prstGeom prst="rect">
            <a:avLst/>
          </a:prstGeom>
          <a:solidFill>
            <a:srgbClr val="F2EDDF"/>
          </a:solidFill>
          <a:ln w="12700">
            <a:solidFill>
              <a:srgbClr val="B98A1E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5020056" y="2048256"/>
            <a:ext cx="633039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20" kern="0" dirty="0">
                <a:solidFill>
                  <a:srgbClr val="B9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SLIDE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111496" y="3566160"/>
            <a:ext cx="6147511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this part yourself.</a:t>
            </a:r>
            <a:endParaRPr lang="en-US" sz="1300" dirty="0"/>
          </a:p>
          <a:p>
            <a:pPr algn="ctr"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Words, a picture, a diagram, a chart — whatever explains it best.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66928" y="5943600"/>
            <a:ext cx="1105783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ambitious, but stay believable.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6692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40" kern="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PRODIGY IDEATHON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809848" y="6345936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40" kern="0" dirty="0">
                <a:solidFill>
                  <a:srgbClr val="A8AF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REAL PROBLEMS TO REAL SOLUTIONS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0710367" y="634593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B98A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Tera Compute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Prodigy Ideathon 2026 — Student Pitch Deck Template</dc:title>
  <dc:subject>Official student pitch deck template — Cohort One</dc:subject>
  <dc:creator>Tera Compute LLP</dc:creator>
  <cp:lastModifiedBy>Tera Compute LLP</cp:lastModifiedBy>
  <cp:revision>1</cp:revision>
  <dcterms:created xsi:type="dcterms:W3CDTF">2026-08-12T11:27:30Z</dcterms:created>
  <dcterms:modified xsi:type="dcterms:W3CDTF">2026-08-12T11:27:30Z</dcterms:modified>
</cp:coreProperties>
</file>